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A00507-3778-FB45-889C-3243FDA57149}" v="7" dt="2024-01-29T06:37:43.5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0"/>
    <p:restoredTop sz="96327"/>
  </p:normalViewPr>
  <p:slideViewPr>
    <p:cSldViewPr snapToGrid="0">
      <p:cViewPr varScale="1">
        <p:scale>
          <a:sx n="116" d="100"/>
          <a:sy n="116" d="100"/>
        </p:scale>
        <p:origin x="20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41C30-1036-1645-8218-238CB2ABF634}" type="datetimeFigureOut">
              <a:rPr lang="en-US" smtClean="0"/>
              <a:t>1/29/24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1B6FF-97DF-5643-BFC8-C335459A0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94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91B6FF-97DF-5643-BFC8-C335459A06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35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CCFE0-AFE5-7073-0F2E-F0491B5AA8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7E71-35DE-92AE-E772-6F462C4D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8838C-E4B7-198C-F8AD-4A2BE9649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1D650-87B4-8472-6DDB-BBB480680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8C3104-DCBB-5CAC-FA51-1DEBBFF08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95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0490C-B788-1385-6D7D-7A75CCB14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EF7473-3230-EB60-A5D1-3E9CCEC69B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69CA9-5F5B-4BB1-8585-69462C8E4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01A2F-E7A0-EA10-6136-0E9185EB4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1BEF6-20D0-7780-DF41-E9D175DA7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48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57EDA3-551A-F1D2-BDF2-8BB75548B2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7D366-9E3E-A6B6-AEC2-937D699CC0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76796-16F5-96C6-ACD7-5BF10EE31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395CC-E06E-4EB8-D2F7-5FB19F9A4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33AA1-C760-846F-2D3A-B0EB3F23D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84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B77FF-5D79-A7C4-44E5-E778F6EC1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0B3EF-7F9D-62C5-5C63-1C09D37F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C506E-41D3-00CF-B2DD-8F816938C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B7FCB-231A-8A07-549A-EDB9BAAB9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6A488-421A-9DFF-C52B-8140BF967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14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F2D79-D5ED-4E4E-72CB-FFEDEEFD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16A6B4-4F13-9BCF-CCE8-07F6C3334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C54315-7FFB-5C44-636F-1489B0623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80D2D-20D4-397B-EEDB-E0019ECF6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DD360-49A4-A4FE-5FBF-FD95A3D76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70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2FA97-1D77-E62A-939C-52BBFDF95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53D10-FBB3-4207-9B6D-8D8F37DB41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68736C-28BE-3099-6D06-78C3CA0416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4A30D8-55A3-046E-A416-CCAF17976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EDFAF1-623C-C6F8-3042-54C34D292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FF257-4745-55EA-9EEB-84B7E7612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376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DB3B0-8E6D-8457-E029-363363C7B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F1164-0CE2-6940-5B37-FE8E1D995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7B1A4A-EDB5-8100-F59D-2AFCCFCED5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AA549-18DC-1FD8-E4F4-3655483E22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4BEF13-5669-3911-C3D9-6530BDCC88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067F2F-5190-F7FB-DB99-CF95D801D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884562-EBB3-1AAC-AC0B-F95C74482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0D4850-847F-7C36-247B-B24C5AD17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90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86E35-C57B-5DF0-8F26-2C9C7343A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A97D87-E3D6-AA9B-3EFF-08641FC66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634945-75BB-7DFA-435A-4B92722A0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E41CE2-6402-FFF8-AA3C-49EFE3655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146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98828B-17AF-E3E3-D0ED-E6AE184CC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4589F5-2A22-60F6-9570-AB714AE57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DECF48-7DF8-5760-8813-B718F4B8B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08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C3DCC-805D-7458-0786-6E92E6719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8D963-3780-27D4-2E0B-C2F0F325F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7C5531-CD50-50CD-DA97-8F27195FD2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39DE08-A4F6-40ED-11F5-F98C743ED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4EA8F8-7C40-C428-3490-6C441033A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097F6-F4D2-BE3E-AFB0-25739D608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72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A1067-3646-2A06-1E6D-815202E19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CAF856-7F52-9DF3-621D-94C9FF3638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E93C33-4B73-6A94-EA93-B9C1042C33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680378-E9F5-E9B0-25D5-882509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FEE446-6C9E-A128-2FD8-79C331883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F1B601-8F98-2D2E-27C1-0F81A6B22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855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CBA8BD-E461-9C75-6D8C-62D03DBF7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4A424-9D4A-2B08-A3CF-D2453B7B1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D535D-D733-5315-83E8-3A5295F71F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64785-309E-B836-6CE3-6542018A04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23C89-C969-94B0-B088-99D201A6EB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34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close-up of a paper&#10;&#10;Description automatically generated">
            <a:extLst>
              <a:ext uri="{FF2B5EF4-FFF2-40B4-BE49-F238E27FC236}">
                <a16:creationId xmlns:a16="http://schemas.microsoft.com/office/drawing/2014/main" id="{80824F14-48E1-EDEA-106A-0BE54A4B50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32" t="9063" r="7528" b="15809"/>
          <a:stretch/>
        </p:blipFill>
        <p:spPr>
          <a:xfrm>
            <a:off x="6481075" y="2576125"/>
            <a:ext cx="4913312" cy="4072553"/>
          </a:xfrm>
          <a:prstGeom prst="rect">
            <a:avLst/>
          </a:prstGeom>
        </p:spPr>
      </p:pic>
      <p:pic>
        <p:nvPicPr>
          <p:cNvPr id="17" name="Picture 16" descr="A close-up of a white paper&#10;&#10;Description automatically generated">
            <a:extLst>
              <a:ext uri="{FF2B5EF4-FFF2-40B4-BE49-F238E27FC236}">
                <a16:creationId xmlns:a16="http://schemas.microsoft.com/office/drawing/2014/main" id="{1278084D-7B95-6A28-D6B2-1DD78080D4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311" t="11016" r="15456" b="14801"/>
          <a:stretch/>
        </p:blipFill>
        <p:spPr>
          <a:xfrm>
            <a:off x="1648132" y="2591959"/>
            <a:ext cx="4704100" cy="4056720"/>
          </a:xfrm>
          <a:prstGeom prst="rect">
            <a:avLst/>
          </a:prstGeom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1C5347E7-F466-CEF6-393D-5C1D170CC8BB}"/>
              </a:ext>
            </a:extLst>
          </p:cNvPr>
          <p:cNvSpPr/>
          <p:nvPr/>
        </p:nvSpPr>
        <p:spPr>
          <a:xfrm>
            <a:off x="2346292" y="3991078"/>
            <a:ext cx="2909033" cy="33664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FB3BE12-DD4A-1664-00D7-F3725A5B5230}"/>
              </a:ext>
            </a:extLst>
          </p:cNvPr>
          <p:cNvSpPr txBox="1"/>
          <p:nvPr/>
        </p:nvSpPr>
        <p:spPr>
          <a:xfrm>
            <a:off x="5220450" y="4032367"/>
            <a:ext cx="7702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AMPK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529D3413-A2D7-8B20-B079-5EBDA81C7045}"/>
              </a:ext>
            </a:extLst>
          </p:cNvPr>
          <p:cNvGrpSpPr/>
          <p:nvPr/>
        </p:nvGrpSpPr>
        <p:grpSpPr>
          <a:xfrm>
            <a:off x="1644005" y="3101341"/>
            <a:ext cx="1204469" cy="3019384"/>
            <a:chOff x="51376" y="3337099"/>
            <a:chExt cx="1284224" cy="3219315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12155D50-31FB-F6C5-68CC-FCA1447FFA88}"/>
                </a:ext>
              </a:extLst>
            </p:cNvPr>
            <p:cNvSpPr txBox="1"/>
            <p:nvPr/>
          </p:nvSpPr>
          <p:spPr>
            <a:xfrm>
              <a:off x="55776" y="3885889"/>
              <a:ext cx="856150" cy="236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150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FF456BEC-2085-4434-1644-0E625E86377A}"/>
                </a:ext>
              </a:extLst>
            </p:cNvPr>
            <p:cNvSpPr txBox="1"/>
            <p:nvPr/>
          </p:nvSpPr>
          <p:spPr>
            <a:xfrm>
              <a:off x="60178" y="4093208"/>
              <a:ext cx="856149" cy="236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100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0990983-C8BF-1A15-8D3B-A93CC74BD913}"/>
                </a:ext>
              </a:extLst>
            </p:cNvPr>
            <p:cNvSpPr txBox="1"/>
            <p:nvPr/>
          </p:nvSpPr>
          <p:spPr>
            <a:xfrm>
              <a:off x="99866" y="4520026"/>
              <a:ext cx="856149" cy="236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75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5C4E5FF1-0514-5D61-0949-49CFB2E8198D}"/>
                </a:ext>
              </a:extLst>
            </p:cNvPr>
            <p:cNvSpPr txBox="1"/>
            <p:nvPr/>
          </p:nvSpPr>
          <p:spPr>
            <a:xfrm>
              <a:off x="110947" y="4787874"/>
              <a:ext cx="856149" cy="236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50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8F293D8C-B967-36AD-B0DF-007A7A26D1BD}"/>
                </a:ext>
              </a:extLst>
            </p:cNvPr>
            <p:cNvSpPr txBox="1"/>
            <p:nvPr/>
          </p:nvSpPr>
          <p:spPr>
            <a:xfrm>
              <a:off x="110947" y="5358249"/>
              <a:ext cx="856149" cy="236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37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D50194C6-9BF9-41C4-CC9F-DFC3C2578E1F}"/>
                </a:ext>
              </a:extLst>
            </p:cNvPr>
            <p:cNvSpPr txBox="1"/>
            <p:nvPr/>
          </p:nvSpPr>
          <p:spPr>
            <a:xfrm>
              <a:off x="479451" y="3337099"/>
              <a:ext cx="856149" cy="236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kDa</a:t>
              </a:r>
              <a:endParaRPr lang="en-US" dirty="0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7B0CC64E-883E-2EDD-7253-5C94C07D8C93}"/>
                </a:ext>
              </a:extLst>
            </p:cNvPr>
            <p:cNvSpPr txBox="1"/>
            <p:nvPr/>
          </p:nvSpPr>
          <p:spPr>
            <a:xfrm>
              <a:off x="115675" y="5613950"/>
              <a:ext cx="8561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25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5B33E337-1BC6-A75C-657E-505A91FFEBD8}"/>
                </a:ext>
              </a:extLst>
            </p:cNvPr>
            <p:cNvSpPr txBox="1"/>
            <p:nvPr/>
          </p:nvSpPr>
          <p:spPr>
            <a:xfrm>
              <a:off x="99866" y="5983281"/>
              <a:ext cx="8561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B0AC6C3E-7D98-70AC-0FAC-78876481C516}"/>
                </a:ext>
              </a:extLst>
            </p:cNvPr>
            <p:cNvSpPr txBox="1"/>
            <p:nvPr/>
          </p:nvSpPr>
          <p:spPr>
            <a:xfrm>
              <a:off x="99866" y="6187082"/>
              <a:ext cx="8561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29717B85-CB9C-BA69-C645-61AF639C22BF}"/>
                </a:ext>
              </a:extLst>
            </p:cNvPr>
            <p:cNvSpPr txBox="1"/>
            <p:nvPr/>
          </p:nvSpPr>
          <p:spPr>
            <a:xfrm>
              <a:off x="51376" y="3667207"/>
              <a:ext cx="856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250</a:t>
              </a: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4B701B65-89E8-A454-07CA-6C6713FA2450}"/>
              </a:ext>
            </a:extLst>
          </p:cNvPr>
          <p:cNvSpPr/>
          <p:nvPr/>
        </p:nvSpPr>
        <p:spPr>
          <a:xfrm>
            <a:off x="7300360" y="3772517"/>
            <a:ext cx="2768252" cy="33664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4DF3001-C001-3E71-B91D-D92F979009F4}"/>
              </a:ext>
            </a:extLst>
          </p:cNvPr>
          <p:cNvSpPr txBox="1"/>
          <p:nvPr/>
        </p:nvSpPr>
        <p:spPr>
          <a:xfrm>
            <a:off x="10117682" y="3810493"/>
            <a:ext cx="7702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pAMPK</a:t>
            </a:r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64295B-DF52-EB87-F729-165AD82AEF0B}"/>
              </a:ext>
            </a:extLst>
          </p:cNvPr>
          <p:cNvGrpSpPr/>
          <p:nvPr/>
        </p:nvGrpSpPr>
        <p:grpSpPr>
          <a:xfrm>
            <a:off x="4436625" y="927916"/>
            <a:ext cx="3287715" cy="996425"/>
            <a:chOff x="718082" y="1644608"/>
            <a:chExt cx="4725845" cy="139848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BEBC42C-E9A4-841D-0C9C-E96A2E6FED1D}"/>
                </a:ext>
              </a:extLst>
            </p:cNvPr>
            <p:cNvGrpSpPr/>
            <p:nvPr/>
          </p:nvGrpSpPr>
          <p:grpSpPr>
            <a:xfrm>
              <a:off x="718082" y="1644608"/>
              <a:ext cx="4725845" cy="1398483"/>
              <a:chOff x="996595" y="2087147"/>
              <a:chExt cx="4725845" cy="1398483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91AE8280-B700-810B-3AA3-B0559C5212F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761" t="35845" r="29844" b="56989"/>
              <a:stretch/>
            </p:blipFill>
            <p:spPr>
              <a:xfrm>
                <a:off x="2228676" y="2629049"/>
                <a:ext cx="3493060" cy="360009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5DD2A14-1EB6-FBD4-046C-8EC7DFD5822E}"/>
                  </a:ext>
                </a:extLst>
              </p:cNvPr>
              <p:cNvSpPr txBox="1"/>
              <p:nvPr/>
            </p:nvSpPr>
            <p:spPr>
              <a:xfrm>
                <a:off x="999923" y="3053665"/>
                <a:ext cx="1568296" cy="4319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GAPDH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206AF7D-95E4-1A08-2C3E-D88A2374E349}"/>
                  </a:ext>
                </a:extLst>
              </p:cNvPr>
              <p:cNvSpPr txBox="1"/>
              <p:nvPr/>
            </p:nvSpPr>
            <p:spPr>
              <a:xfrm>
                <a:off x="1117957" y="2681524"/>
                <a:ext cx="1568296" cy="3077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AMPK</a:t>
                </a:r>
              </a:p>
            </p:txBody>
          </p:sp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65D39699-FE91-F7A5-A169-B8D24ACD64B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760" t="32163" r="24287" b="61659"/>
              <a:stretch/>
            </p:blipFill>
            <p:spPr>
              <a:xfrm>
                <a:off x="2229379" y="2270681"/>
                <a:ext cx="3493061" cy="341597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F549A23-09D0-B6D2-8E2A-46D42303E24D}"/>
                  </a:ext>
                </a:extLst>
              </p:cNvPr>
              <p:cNvSpPr txBox="1"/>
              <p:nvPr/>
            </p:nvSpPr>
            <p:spPr>
              <a:xfrm>
                <a:off x="996595" y="2087147"/>
                <a:ext cx="1279501" cy="6911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pAMPK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(T172)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CA911518-235A-3B43-A596-738EF6C0662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765" t="47620" r="29840" b="43890"/>
              <a:stretch/>
            </p:blipFill>
            <p:spPr>
              <a:xfrm>
                <a:off x="2229378" y="3018114"/>
                <a:ext cx="3493062" cy="360009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BEEE8F37-1F67-8877-9252-90077F1B918F}"/>
                </a:ext>
              </a:extLst>
            </p:cNvPr>
            <p:cNvCxnSpPr>
              <a:cxnSpLocks/>
            </p:cNvCxnSpPr>
            <p:nvPr/>
          </p:nvCxnSpPr>
          <p:spPr>
            <a:xfrm>
              <a:off x="3641853" y="1816324"/>
              <a:ext cx="0" cy="70421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AC65F8E-550F-E5C7-4A0A-E5A8C5FB83F2}"/>
                </a:ext>
              </a:extLst>
            </p:cNvPr>
            <p:cNvCxnSpPr>
              <a:cxnSpLocks/>
            </p:cNvCxnSpPr>
            <p:nvPr/>
          </p:nvCxnSpPr>
          <p:spPr>
            <a:xfrm>
              <a:off x="3641853" y="2575782"/>
              <a:ext cx="0" cy="37049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2086588-F066-DA85-AAA0-562558268E13}"/>
              </a:ext>
            </a:extLst>
          </p:cNvPr>
          <p:cNvSpPr txBox="1"/>
          <p:nvPr/>
        </p:nvSpPr>
        <p:spPr>
          <a:xfrm>
            <a:off x="4600697" y="473622"/>
            <a:ext cx="3196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C374AB-2939-71B2-240D-CB4491FB29E0}"/>
              </a:ext>
            </a:extLst>
          </p:cNvPr>
          <p:cNvSpPr txBox="1"/>
          <p:nvPr/>
        </p:nvSpPr>
        <p:spPr>
          <a:xfrm>
            <a:off x="4921379" y="740366"/>
            <a:ext cx="1608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Chol-NTC-siRNA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073EB8-E84B-7C75-0275-6852FB76C013}"/>
              </a:ext>
            </a:extLst>
          </p:cNvPr>
          <p:cNvSpPr txBox="1"/>
          <p:nvPr/>
        </p:nvSpPr>
        <p:spPr>
          <a:xfrm>
            <a:off x="6352232" y="747829"/>
            <a:ext cx="1726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Chol-MCT1-siRNA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1D5B8E4-4006-F2B1-E718-092860828EF1}"/>
              </a:ext>
            </a:extLst>
          </p:cNvPr>
          <p:cNvSpPr/>
          <p:nvPr/>
        </p:nvSpPr>
        <p:spPr>
          <a:xfrm>
            <a:off x="2342186" y="4618343"/>
            <a:ext cx="2909033" cy="33664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157859-7A00-7BCA-0999-86C49833540F}"/>
              </a:ext>
            </a:extLst>
          </p:cNvPr>
          <p:cNvSpPr txBox="1"/>
          <p:nvPr/>
        </p:nvSpPr>
        <p:spPr>
          <a:xfrm>
            <a:off x="5216344" y="4659632"/>
            <a:ext cx="7702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</p:spTree>
    <p:extLst>
      <p:ext uri="{BB962C8B-B14F-4D97-AF65-F5344CB8AC3E}">
        <p14:creationId xmlns:p14="http://schemas.microsoft.com/office/powerpoint/2010/main" val="3397624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23</Words>
  <Application>Microsoft Macintosh PowerPoint</Application>
  <PresentationFormat>Widescreen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Min, Kyounghee</dc:creator>
  <cp:lastModifiedBy>Min, Kyounghee</cp:lastModifiedBy>
  <cp:revision>5</cp:revision>
  <dcterms:created xsi:type="dcterms:W3CDTF">2024-01-29T00:20:33Z</dcterms:created>
  <dcterms:modified xsi:type="dcterms:W3CDTF">2024-01-29T06:38:18Z</dcterms:modified>
</cp:coreProperties>
</file>